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79" r:id="rId2"/>
    <p:sldId id="293" r:id="rId3"/>
    <p:sldId id="272" r:id="rId4"/>
    <p:sldId id="273" r:id="rId5"/>
    <p:sldId id="289" r:id="rId6"/>
    <p:sldId id="275" r:id="rId7"/>
    <p:sldId id="292" r:id="rId8"/>
    <p:sldId id="291" r:id="rId9"/>
    <p:sldId id="290" r:id="rId10"/>
    <p:sldId id="284" r:id="rId11"/>
    <p:sldId id="265" r:id="rId12"/>
    <p:sldId id="259" r:id="rId13"/>
    <p:sldId id="287" r:id="rId14"/>
    <p:sldId id="288" r:id="rId15"/>
    <p:sldId id="286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1E0"/>
    <a:srgbClr val="2C7B1F"/>
    <a:srgbClr val="DBFED6"/>
    <a:srgbClr val="C1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E5A81-EE52-465D-8E3B-67561A038CCC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A482-9975-4593-83D8-EC2BB27E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5AAD-6B0A-45B4-A0BD-8E9E0B8B84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7ABD-B7B2-4E8D-BB96-6C82FE9605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95E9-4C06-461E-B310-7EAF0E2918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4D1-312F-4DC5-86F3-C11542D586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BE7-CD57-4D7A-97FD-57DAB36FA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F761-428A-4048-A560-D1ACA7C58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1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D5F-B161-426B-8D40-9DD2DF91A8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D7A-166E-4A2A-8E70-B5E16BD0EA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79A-DD69-46E7-88D3-AE36E20ED3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79C-51D2-45AD-93FC-140F5EA176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C0CB-7AAB-4FC3-BE42-C37BC91F40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3DD0-39BC-420C-B3D2-A8AB405631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3A00690-962B-4EB4-932F-C95720CD013F}"/>
              </a:ext>
            </a:extLst>
          </p:cNvPr>
          <p:cNvSpPr txBox="1"/>
          <p:nvPr/>
        </p:nvSpPr>
        <p:spPr>
          <a:xfrm>
            <a:off x="155834" y="1526982"/>
            <a:ext cx="8832331" cy="510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ПРОЕКТ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НАИМЕНОВАНИЕ ТЕМЫ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НАИМЕНОВАНИЕ УЧЕБНОЙ ДИСЦИПЛИНЫ 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b="1" i="1" dirty="0" smtClean="0">
              <a:solidFill>
                <a:srgbClr val="00206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пециальность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код,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наименование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отчество, </a:t>
            </a:r>
            <a:b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должность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Кемерово</a:t>
            </a:r>
            <a:r>
              <a:rPr kumimoji="0" lang="ru-RU" sz="14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</a:t>
            </a:r>
            <a:endParaRPr lang="ru-RU" sz="140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D6A2926C-65FD-469D-83C0-23E28E1F602B}"/>
              </a:ext>
            </a:extLst>
          </p:cNvPr>
          <p:cNvGrpSpPr/>
          <p:nvPr/>
        </p:nvGrpSpPr>
        <p:grpSpPr>
          <a:xfrm>
            <a:off x="-20726" y="-92029"/>
            <a:ext cx="8697182" cy="1583783"/>
            <a:chOff x="-20726" y="-92029"/>
            <a:chExt cx="8697182" cy="1583783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AFC5524-A1C6-47F8-8D97-0035B572973B}"/>
                </a:ext>
              </a:extLst>
            </p:cNvPr>
            <p:cNvSpPr txBox="1"/>
            <p:nvPr/>
          </p:nvSpPr>
          <p:spPr>
            <a:xfrm>
              <a:off x="467544" y="260648"/>
              <a:ext cx="820891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МИНСИТЕРСТВО ЗДРАВООХРАНЕНИЯ КУЗБАССА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Государственное бюджетное профессиональное 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образовательное учреждение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«КУЗБАССКИЙ МЕДИЦИНСКИЙ КОЛЛЕДЖ»</a:t>
              </a: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B6DE8C92-7249-43D6-99FF-ED30533A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726" y="-92029"/>
              <a:ext cx="1569113" cy="15048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18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СТРУКТУРА </a:t>
            </a:r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ПРЕЗЕНТАЦИИ</a:t>
            </a:r>
            <a:endParaRPr lang="ru-RU" sz="3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11965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Титульный слайд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Актуальность темы, Цель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Задачи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 и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исследования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Основная часть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Выводы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Продукт проекта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Список источников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3D42F89-4F14-4F85-81C7-58406FAF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4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7638"/>
            <a:ext cx="8208912" cy="440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соответствие содержания целям и задачам;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соблюдение принятых правил орфографии, пунктуации, сокращений и правил оформления текста (отсутствие точки в заголовках и т.д.);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достоверность представленной информации;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сжатость, краткость, </a:t>
            </a: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тезисность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изложения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СОДЕРЖАНИЮ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54E6D65-F19D-4A67-AF9B-93046A73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rmAutofit/>
          </a:bodyPr>
          <a:lstStyle/>
          <a:p>
            <a:r>
              <a:rPr lang="ru-RU" sz="33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ТЕКСТУ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26" y="1885516"/>
            <a:ext cx="89644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 презентации:</a:t>
            </a:r>
          </a:p>
          <a:p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разборчив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хорошо читается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B9D989A-82F2-4FDB-8F45-9485898A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8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ВЫДЕЛЕНИЕ ТЕКСТА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56792"/>
            <a:ext cx="4248472" cy="3776663"/>
          </a:xfrm>
        </p:spPr>
        <p:txBody>
          <a:bodyPr/>
          <a:lstStyle/>
          <a:p>
            <a:pPr indent="342900" eaLnBrk="1" hangingPunct="1">
              <a:lnSpc>
                <a:spcPct val="150000"/>
              </a:lnSpc>
              <a:buFontTx/>
              <a:buNone/>
            </a:pPr>
            <a:r>
              <a:rPr lang="ru-RU" altLang="ru-RU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выделенный подчеркиванием, читать очень трудно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916832"/>
            <a:ext cx="4038600" cy="3849688"/>
          </a:xfrm>
        </p:spPr>
        <p:txBody>
          <a:bodyPr>
            <a:normAutofit fontScale="92500" lnSpcReduction="20000"/>
          </a:bodyPr>
          <a:lstStyle/>
          <a:p>
            <a:pPr indent="342900" eaLnBrk="1" hangingPunct="1">
              <a:lnSpc>
                <a:spcPct val="150000"/>
              </a:lnSpc>
              <a:buFontTx/>
              <a:buNone/>
            </a:pPr>
            <a:r>
              <a:rPr lang="ru-RU" alt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Если весь текст на слайде набран курсивом – нагрузка на зрение тех, кто должен будет читать возрастает</a:t>
            </a:r>
            <a:endParaRPr lang="ru-RU" alt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D7570DBF-2DF6-400E-9DFC-ACF970F0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1536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ВЫРАВНИВАНИЕ ТЕКСТА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4365104"/>
            <a:ext cx="4398640" cy="208823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левому краю, читать более удобно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67944" y="1484313"/>
            <a:ext cx="4614094" cy="28368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0" algn="just" eaLnBrk="1" hangingPunct="1">
              <a:buFontTx/>
              <a:buNone/>
            </a:pPr>
            <a:r>
              <a:rPr lang="ru-RU" alt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ширине читается труднее, так как расстояние между словами  неодинаково 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79512" y="1484313"/>
            <a:ext cx="3672409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правому краю, читать трудно, так как строки начинаются на разном уровне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же самое можно сказать о тексте, выровненном по центру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3EE68727-E032-44A3-B7D3-9D1297F9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6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  <p:bldP spid="14340" grpId="0" build="p" animBg="1"/>
      <p:bldP spid="143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ТЕКСТУ </a:t>
            </a:r>
            <a:b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ШРИФТ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844824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Тип шрифта: гладкий, без засечек (</a:t>
            </a:r>
            <a:r>
              <a:rPr lang="ru-RU" sz="2400" b="1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Arial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Verdana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  <a:p>
            <a:pPr marL="9144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Размер шрифта основного текста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24-26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заголовка от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28-30 </a:t>
            </a:r>
            <a:r>
              <a:rPr lang="ru-RU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пт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Межстрочный интервал –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</a:t>
            </a:r>
          </a:p>
          <a:p>
            <a:pPr marL="9144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Контрастность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цвета шрифта и фона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620166F-7444-46DC-87DD-D5A708F0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938" y="338355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ДИЗАЙНУ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878" y="968861"/>
            <a:ext cx="8712968" cy="5570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 стиль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оформления всех слайдов: фон, заголовок, текст;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Выбирая дизайн презентации – подумайте о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физиологическом восприятии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цвета человеком,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сочетании цветов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фона и текста;  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более трех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цветов: фон – заголовок – текст;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цвета фона и текста используйте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контрастные цвета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(лучше читается темный шрифт на светлом фоне);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Продумайте целесообразность иллюстраций, графической информации, анимации;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звуковых эффектов в ходе демонстрации презентации не допускается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6ACB9CAB-7DAF-4FAD-B0FD-F255F2F2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0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3A00690-962B-4EB4-932F-C95720CD013F}"/>
              </a:ext>
            </a:extLst>
          </p:cNvPr>
          <p:cNvSpPr txBox="1"/>
          <p:nvPr/>
        </p:nvSpPr>
        <p:spPr>
          <a:xfrm>
            <a:off x="155834" y="1526982"/>
            <a:ext cx="8832331" cy="494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ПЕТРОВА ИРИНА СЕРГЕЕВНА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ПРОЕКТ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ПОПУЛЯРНЫЕ ХОББИ, </a:t>
            </a:r>
            <a:br>
              <a:rPr lang="ru-RU" sz="2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ПРИШЕДШИЕ В РОССИЮ ИЗ ВЕЛИКОБРИТАНИИ</a:t>
            </a: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ИНОСТРАННЫЙ ЯЗЫК (АНГЛИЙСКИЙ)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пециальность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34.02.01 Сестринское дело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Сидорова Елена</a:t>
            </a:r>
            <a:r>
              <a:rPr kumimoji="0" lang="ru-RU" sz="2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Игоревна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преподаватель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Кемерово</a:t>
            </a:r>
            <a:r>
              <a:rPr kumimoji="0" lang="ru-RU" sz="14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</a:t>
            </a:r>
            <a:endParaRPr lang="ru-RU" sz="140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D6A2926C-65FD-469D-83C0-23E28E1F602B}"/>
              </a:ext>
            </a:extLst>
          </p:cNvPr>
          <p:cNvGrpSpPr/>
          <p:nvPr/>
        </p:nvGrpSpPr>
        <p:grpSpPr>
          <a:xfrm>
            <a:off x="-20726" y="-92029"/>
            <a:ext cx="8697182" cy="1583783"/>
            <a:chOff x="-20726" y="-92029"/>
            <a:chExt cx="8697182" cy="1583783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AFC5524-A1C6-47F8-8D97-0035B572973B}"/>
                </a:ext>
              </a:extLst>
            </p:cNvPr>
            <p:cNvSpPr txBox="1"/>
            <p:nvPr/>
          </p:nvSpPr>
          <p:spPr>
            <a:xfrm>
              <a:off x="467544" y="260648"/>
              <a:ext cx="820891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МИНСИТЕРСТВО ЗДРАВООХРАНЕНИЯ КУЗБАССА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Государственное бюджетное профессиональное 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образовательное учреждение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«КУЗБАССКИЙ МЕДИЦИНСКИЙ КОЛЛЕДЖ»</a:t>
              </a: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B6DE8C92-7249-43D6-99FF-ED30533A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726" y="-92029"/>
              <a:ext cx="1569113" cy="15048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62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904" y="44297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АКТУАЛЬНОСТЬ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ТЕМЫ ПРОЕКТА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/>
              <a:t>индивидуального проекта обусловлена /вызвана……..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ЦЕЛЬ РАБОТЫ НАД ПРОЕКТОМ ….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4D2C033-F259-4CCE-9E02-9C5F7D34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25893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37386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rgbClr val="002060"/>
                </a:solidFill>
                <a:latin typeface="Arial Black" panose="020B0A04020102020204" pitchFamily="34" charset="0"/>
              </a:rPr>
              <a:t>Для достижения поставленной цели сформулированы следующие </a:t>
            </a:r>
            <a:r>
              <a:rPr lang="ru-RU" sz="26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ЗАДАЧИ</a:t>
            </a:r>
            <a:r>
              <a:rPr lang="ru-RU" sz="2600" dirty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buFont typeface="+mj-lt"/>
              <a:buAutoNum type="arabicPeriod"/>
            </a:pP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328A94D9-842C-4409-A48D-C256671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11663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73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ПРЕДМЕТ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ИССЛЕДОВАНИЯ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</a:t>
            </a: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ОБЪЕКТ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ИССЛЕДОВАНИЯ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...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91BC7DE-51F3-4E46-B0EB-6AB9BEF2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25556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sz="2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36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ОСНОВНАЯ ЧАСТЬ </a:t>
            </a:r>
            <a:b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(ОТЧЕТ О ПРОДЕЛАННОЙ РАБОТЕ)</a:t>
            </a:r>
            <a:endParaRPr lang="ru-RU" sz="3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204864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 раскрывается тема работы на основе собранного материала,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краткий обзор объекта исследования, характеристика основных вопросов индивидуального проекта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таблицы, графики, рисунки, диаграммы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58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ВЫВОДЫ</a:t>
            </a:r>
            <a:endParaRPr lang="ru-RU" sz="3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7988" y="1700808"/>
            <a:ext cx="612068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итоги проделанной работы;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результаты в виде нескольких пунктов;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обобщение результатов, формулировка предложений по их устранению или совершенствованию</a:t>
            </a:r>
          </a:p>
        </p:txBody>
      </p:sp>
    </p:spTree>
    <p:extLst>
      <p:ext uri="{BB962C8B-B14F-4D97-AF65-F5344CB8AC3E}">
        <p14:creationId xmlns:p14="http://schemas.microsoft.com/office/powerpoint/2010/main" val="483721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ПРОДУКТ ПРОЕКТА</a:t>
            </a:r>
            <a:endParaRPr lang="ru-RU" sz="3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7988" y="1700808"/>
            <a:ext cx="612068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6858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продукта проекта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55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СПИСОК ИСТОЧНИКОВ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4C405DB-EB09-4364-B407-93564518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5560" y="17252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89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381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ПРЕЗЕНТАЦИИ</vt:lpstr>
      <vt:lpstr>ТРЕБОВАНИЯ К СОДЕРЖАНИЮ</vt:lpstr>
      <vt:lpstr>ТРЕБОВАНИЯ К ТЕКСТУ </vt:lpstr>
      <vt:lpstr>ВЫДЕЛЕНИЕ ТЕКСТА</vt:lpstr>
      <vt:lpstr>ВЫРАВНИВАНИЕ ТЕКСТА</vt:lpstr>
      <vt:lpstr>ТРЕБОВАНИЯ К ТЕКСТУ  ШРИФТ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Ингула Наталья Викторовна</cp:lastModifiedBy>
  <cp:revision>49</cp:revision>
  <dcterms:created xsi:type="dcterms:W3CDTF">2015-05-21T08:08:01Z</dcterms:created>
  <dcterms:modified xsi:type="dcterms:W3CDTF">2022-04-10T04:59:56Z</dcterms:modified>
</cp:coreProperties>
</file>